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>
      <p:cViewPr varScale="1">
        <p:scale>
          <a:sx n="106" d="100"/>
          <a:sy n="106" d="100"/>
        </p:scale>
        <p:origin x="79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7503EF-0B6A-5645-B33D-8580E0B81983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780087-AB99-CF4F-92B8-0FE7E705D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88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80087-AB99-CF4F-92B8-0FE7E705D8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90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4EC0E-C9D2-7C34-C442-66D6C716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F4435-3960-29CB-611D-CEB3BDDA5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23107-767C-357D-90C2-7691AD6C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EBBF3-12D6-807A-1761-CA0916F0A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43C29-69DC-7ABB-F578-F03656BD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55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180AC-03DF-E711-836C-2E2D8DFAF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D53AC-15DD-E550-4F35-4143FA5D5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2C220-065C-26AF-F19E-33D220FC2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E4672-99B2-503C-4EC1-70457D96C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C7521-C906-6C8F-CAE4-3F00680CB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97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B42A5-F346-8C87-75ED-BFEA5CC7E5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51D224-80AC-FC76-EBE1-2D8250D2C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811AD-947A-42C4-490D-59F8789AE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8D572-053E-7AD8-E05E-6E2604EFB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1C8CC-F2B3-28B5-0505-177DF60E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16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9CA05-CA8C-90EC-E262-AFCC7C074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2F688-C0FE-3898-0D4D-6292A7966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AAC3B-0342-5951-3A36-B1CCDEB89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9BA19-7D25-501B-1A13-1CC9F4A48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33B5B-0A10-7D1D-0B5B-50E45B05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47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511E-6569-EF2F-3BEA-2E4745B8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AEED4-F1A7-18F3-1F91-2A141D694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6DACD-B78D-354A-A750-933AEE75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58A92-D0C5-DD49-231E-ACC6394C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52191-A3E7-0270-49BB-1668320B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1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FF90D-AAF3-049A-3626-FB86F0780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8F3C5-0C77-0AEE-C910-9FE8D0D11A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D7B38-EEEA-AEB2-3FD1-F934374DF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C0750-E6EA-6504-E35F-4361BD3B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FEEF0A-A212-DFB6-6AE3-C5BDEBDB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E0086-EB34-C5DC-80C9-2E02FFD8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8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F41E-BEFF-D7B3-1902-5C5E16FF5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54CB0-ECCD-7DF0-D306-08DC9C34F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03A08-5793-4C0D-49D8-065CFF500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18943-A408-552B-F6A4-CC07C8FBAA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DB565B-3CEA-5BDC-CE08-4F544FA47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CD4C98-CD70-88F2-7FDE-87992123B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C71E78-E554-C535-E10E-57860F6C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4EC7A7-DA99-5BED-720D-5EA3653C9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6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00BA-7E46-A9A0-5089-8F8F71067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93EE0-4288-797E-8BA0-564C88023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1FA16-DFAE-B253-3A8E-8730DDB79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36A8E9-9646-19B6-6EBB-CE667B38F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4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3F83A0-F4B3-4B01-3E32-7A078304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7280B-B5A3-9864-2610-35DBBBF3B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D1DED8-09C6-55B3-5B20-7630E14B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79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50372-802F-B485-9807-06719930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11EA0-DB04-FB50-1ADD-5C3F0BFDF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F4404-E0F0-6943-68EE-10C4E7592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15786-DC31-1664-13E3-AEFE9720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312E6-EB27-F206-C87F-286C7CE3A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57E81-FF59-D7C1-20B8-6E08DB25A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4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79E8F-BDA1-82F2-66CF-E0B4832B3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3285E3-A515-78FC-83A0-C19DE3882D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B7BEE-6B15-82CD-7B07-1167EF22B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D0342B-97F8-1420-C39E-58308C17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890B6-065A-9099-A0B2-FD55B8192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BAFC-E65E-7EF4-ACDB-4B166AD9D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03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046777-D5F6-4D8B-3A23-F2950D1A3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020C1-0E34-8327-6420-9EC24E7D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FC4C1-686E-2444-F828-0FE0309DF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D3E557-9787-B54D-91BF-51F25DF508F4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8E9D2-D7B5-82BA-5345-38C2E5C8B9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DFD85-7C12-E29D-2458-F91BB393C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CD03C2-6884-5A4B-B490-6E6C6A9C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4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u-is/Trivia-Game/tree/main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hlinkClick r:id="rId3"/>
            <a:extLst>
              <a:ext uri="{FF2B5EF4-FFF2-40B4-BE49-F238E27FC236}">
                <a16:creationId xmlns:a16="http://schemas.microsoft.com/office/drawing/2014/main" id="{66B10F12-C96A-F08B-E67A-DFD4F5ED4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150" y="0"/>
            <a:ext cx="12306300" cy="710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text with different colored objects&#10;&#10;Description automatically generated with medium confidence">
            <a:extLst>
              <a:ext uri="{FF2B5EF4-FFF2-40B4-BE49-F238E27FC236}">
                <a16:creationId xmlns:a16="http://schemas.microsoft.com/office/drawing/2014/main" id="{EC79013C-6817-2630-F63F-AA53E807AD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639353">
            <a:off x="59011" y="383664"/>
            <a:ext cx="3445487" cy="2296991"/>
          </a:xfrm>
          <a:prstGeom prst="rect">
            <a:avLst/>
          </a:prstGeom>
        </p:spPr>
      </p:pic>
      <p:pic>
        <p:nvPicPr>
          <p:cNvPr id="7" name="Picture 6" descr="A cartoon characters on a black background&#10;&#10;Description automatically generated">
            <a:extLst>
              <a:ext uri="{FF2B5EF4-FFF2-40B4-BE49-F238E27FC236}">
                <a16:creationId xmlns:a16="http://schemas.microsoft.com/office/drawing/2014/main" id="{24AEF122-C80E-4F3F-9F89-EC06ADACD7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256341">
            <a:off x="7943961" y="509505"/>
            <a:ext cx="4403813" cy="1556014"/>
          </a:xfrm>
          <a:prstGeom prst="rect">
            <a:avLst/>
          </a:prstGeom>
        </p:spPr>
      </p:pic>
      <p:pic>
        <p:nvPicPr>
          <p:cNvPr id="9" name="Picture 8" descr="A group of different kinds of sports balls&#10;&#10;Description automatically generated">
            <a:extLst>
              <a:ext uri="{FF2B5EF4-FFF2-40B4-BE49-F238E27FC236}">
                <a16:creationId xmlns:a16="http://schemas.microsoft.com/office/drawing/2014/main" id="{89B07AF4-83E7-62CF-26D8-104A78E718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6622" y="215900"/>
            <a:ext cx="3810000" cy="190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C6388-75A4-3A19-4BC7-995967E88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168" y="3924074"/>
            <a:ext cx="10761663" cy="23876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hlinkClick r:id="rId3"/>
              </a:rPr>
              <a:t>Get ready to answer some tough questions from your favorite categories!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A78AC7-6783-A88F-29DA-F05602AF2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47223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By Matthew Friestad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070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16</Words>
  <Application>Microsoft Macintosh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Get ready to answer some tough questions from your favorite categories!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ready to answer some tough questions from your favorite categories!</dc:title>
  <dc:creator>Matthew Friestad</dc:creator>
  <cp:lastModifiedBy>Matthew Friestad</cp:lastModifiedBy>
  <cp:revision>3</cp:revision>
  <dcterms:created xsi:type="dcterms:W3CDTF">2024-04-27T03:02:08Z</dcterms:created>
  <dcterms:modified xsi:type="dcterms:W3CDTF">2024-04-27T03:21:35Z</dcterms:modified>
</cp:coreProperties>
</file>

<file path=docProps/thumbnail.jpeg>
</file>